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12" name="Textebene 1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ebene 1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4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andiger Weg zwischen zwei Hügeln, die ans Meer führen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Reiher, der in niedriger Höhe über einen Strand fliegt, mit einem kurzen Zaun im Vordergrund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Blick auf den Strand und das Meer von einer grasbedeckten Sanddüne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Christian Bauer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–Christian Bauer</a:t>
            </a:r>
          </a:p>
        </p:txBody>
      </p:sp>
      <p:sp>
        <p:nvSpPr>
          <p:cNvPr id="112" name="„Zitat hier eingeben.“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„Zitat hier eingeben.“ </a:t>
            </a:r>
          </a:p>
        </p:txBody>
      </p:sp>
      <p:sp>
        <p:nvSpPr>
          <p:cNvPr id="11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Blick auf den Strand und das Meer von einer grasbedeckten Sanddüne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lick auf den Strand und das Meer von einer grasbedeckten Sanddüne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el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22" name="Textebene 1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3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iher, der in niedriger Höhe über einen Strand fliegt, mit einem kurzen Zaun im Vordergrund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el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Titeltext</a:t>
            </a:r>
          </a:p>
        </p:txBody>
      </p:sp>
      <p:sp>
        <p:nvSpPr>
          <p:cNvPr id="40" name="Textebene 1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49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57" name="Textebene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Punkte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iger Weg zwischen zwei Hügeln, die ans Meer führen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67" name="Textebene 1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Punkte &amp; Livevideo –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76" name="Textebene 1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7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Punkte &amp; Livevideo –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85" name="Textebene 1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6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3" name="Textebene 1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Zum Bearbeiten doppelklicke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8" name="Zum Bearbeiten doppelklicken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9" name="Bildschirmfoto 2026-04-25 um 06.14.52.jpg" descr="Bildschirmfoto 2026-04-25 um 06.14.5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6263" y="-18586"/>
            <a:ext cx="24516526" cy="137531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Zum Bearbeiten doppelklick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2" name="Zum Bearbeiten doppelklicke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3" name="Bildschirmfoto 2026-04-25 um 06.15.02.jpg" descr="Bildschirmfoto 2026-04-25 um 06.15.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899" y="0"/>
            <a:ext cx="24449918" cy="137158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Zum Bearbeiten doppelklick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6" name="Zum Bearbeiten doppelklicke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7" name="Bildschirmfoto 2026-04-25 um 06.15.10.jpg" descr="Bildschirmfoto 2026-04-25 um 06.15.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450262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Zum Bearbeiten doppelklick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Zum Bearbeiten doppelklicke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1" name="Bildschirmfoto 2026-04-25 um 06.15.16.jpg" descr="Bildschirmfoto 2026-04-25 um 06.15.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450262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Zum Bearbeiten doppelklick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4" name="Zum Bearbeiten doppelklicke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5" name="Bildschirmfoto 2026-04-25 um 06.15.24.jpg" descr="Bildschirmfoto 2026-04-25 um 06.15.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450262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Zum Bearbeiten doppelklick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Zum Bearbeiten doppelklicke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9" name="Bildschirmfoto 2026-04-25 um 06.15.33.jpg" descr="Bildschirmfoto 2026-04-25 um 06.15.3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132" y="0"/>
            <a:ext cx="24450264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Zum Bearbeiten doppelklick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Zum Bearbeiten doppelklicke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3" name="Bildschirmfoto 2026-04-25 um 06.15.40.jpg" descr="Bildschirmfoto 2026-04-25 um 06.15.4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6788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Zum Bearbeiten doppelklick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6" name="Zum Bearbeiten doppelklicke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7" name="Bildschirmfoto 2026-04-25 um 06.15.48.jpg" descr="Bildschirmfoto 2026-04-25 um 06.15.4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450262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