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 im Marketing: 5 konkrete Vorteile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Für Marketing-Manager im Mittelstand</a:t>
            </a:r>
          </a:p>
          <a:p/>
          <a:p>
            <a:r>
              <a:t>Fokus: Praxis statt Theorie</a:t>
            </a:r>
          </a:p>
          <a:p>
            <a:r>
              <a:t>Ziel: bessere Ergebnisse mit weniger Aufwand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Die aktuelle Herausforderung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Viele Kanäle, wenig Zeit</a:t>
            </a:r>
          </a:p>
          <a:p>
            <a:r>
              <a:t>Hoher Druck auf Ergebnisse</a:t>
            </a:r>
          </a:p>
          <a:p>
            <a:r>
              <a:t>Daten vorhanden, aber schwer nutzbar</a:t>
            </a:r>
          </a:p>
          <a:p>
            <a:r>
              <a:t>Personalisierung wird erwartet</a:t>
            </a:r>
          </a:p>
          <a:p/>
          <a:p>
            <a:r>
              <a:t>Frage: Wie kann KI helfen?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Vorteil 1: Zeit sparen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Automatisierung von Routineaufgaben</a:t>
            </a:r>
          </a:p>
          <a:p>
            <a:r>
              <a:t>Texte, E-Mails, Anzeigen schneller erstellen</a:t>
            </a:r>
          </a:p>
          <a:p>
            <a:r>
              <a:t>Kampagnen automatisch steuern</a:t>
            </a:r>
          </a:p>
          <a:p>
            <a:r>
              <a:t>Reports ohne manuelle Arbeit</a:t>
            </a:r>
          </a:p>
          <a:p/>
          <a:p>
            <a:r>
              <a:t>Ergebnis: Mehr Zeit für Strategie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Vorteil 2: Bessere Zielgruppenansprache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Präzisere Personalisierung</a:t>
            </a:r>
          </a:p>
          <a:p>
            <a:r>
              <a:t>Inhalte auf Nutzer zuschneiden</a:t>
            </a:r>
          </a:p>
          <a:p>
            <a:r>
              <a:t>Verhalten in Echtzeit auswerten</a:t>
            </a:r>
          </a:p>
          <a:p>
            <a:r>
              <a:t>Individuelle Angebote erstellen</a:t>
            </a:r>
          </a:p>
          <a:p/>
          <a:p>
            <a:r>
              <a:t>Ergebnis: Höhere Relevanz und bessere Conversion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Vorteil 3: Daten sinnvoll nutzen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Aus Daten werden Entscheidungen</a:t>
            </a:r>
          </a:p>
          <a:p>
            <a:r>
              <a:t>Muster schneller erkennen</a:t>
            </a:r>
          </a:p>
          <a:p>
            <a:r>
              <a:t>Prognosen für Kampagnen</a:t>
            </a:r>
          </a:p>
          <a:p>
            <a:r>
              <a:t>Kundenverhalten verstehen</a:t>
            </a:r>
          </a:p>
          <a:p/>
          <a:p>
            <a:r>
              <a:t>Ergebnis: Weniger Bauchgefühl, mehr Klarheit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Vorteil 4: Inhalte schneller produzieren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Skalierbarer Content</a:t>
            </a:r>
          </a:p>
          <a:p>
            <a:r>
              <a:t>Texte, Bilder, Ideen schneller erstellen</a:t>
            </a:r>
          </a:p>
          <a:p>
            <a:r>
              <a:t>Varianten für A/B-Tests</a:t>
            </a:r>
          </a:p>
          <a:p>
            <a:r>
              <a:t>Konsistente Kommunikation</a:t>
            </a:r>
          </a:p>
          <a:p/>
          <a:p>
            <a:r>
              <a:t>Wichtig: Qualität prüfen bleibt Pflicht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Vorteil 5: Kampagnen optimieren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Laufende Verbesserung</a:t>
            </a:r>
          </a:p>
          <a:p>
            <a:r>
              <a:t>Anzeigen automatisch anpassen</a:t>
            </a:r>
          </a:p>
          <a:p>
            <a:r>
              <a:t>Budget effizient verteilen</a:t>
            </a:r>
          </a:p>
          <a:p>
            <a:r>
              <a:t>Schwache Kampagnen früh erkennen</a:t>
            </a:r>
          </a:p>
          <a:p/>
          <a:p>
            <a:r>
              <a:t>Ergebnis: Mehr Leistung bei gleichem Budget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Fazit &amp; nächste Schritte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Klein starten, z. B. bei Content oder Ads</a:t>
            </a:r>
          </a:p>
          <a:p>
            <a:r>
              <a:t>Tools gezielt testen</a:t>
            </a:r>
          </a:p>
          <a:p>
            <a:r>
              <a:t>Ergebnisse messen und vergleichen</a:t>
            </a:r>
          </a:p>
          <a:p>
            <a:r>
              <a:t>Team schulen</a:t>
            </a:r>
          </a:p>
          <a:p/>
          <a:p>
            <a:r>
              <a:t>Kernpunkt: KI macht Marketing schneller und messbarer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