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Helvetica World" charset="1" panose="020B0500040000020004"/>
      <p:regular r:id="rId14"/>
    </p:embeddedFont>
    <p:embeddedFont>
      <p:font typeface="Georgia Pro Condensed" charset="1" panose="02040506050405020303"/>
      <p:regular r:id="rId15"/>
    </p:embeddedFont>
    <p:embeddedFont>
      <p:font typeface="Helvetica World Bold" charset="1" panose="020B08000400000200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C1FF7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-61543" t="-962" r="-74258" b="15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8382635"/>
            <a:ext cx="6886575" cy="123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1322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Marketing-Manager im Mittelstand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5790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 strike="noStrike" u="none">
                <a:solidFill>
                  <a:srgbClr val="1322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5 Vorteile von KI im Marketing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495A3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5509" t="31" r="-85276" b="-1490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Relevanz von KI im Marketing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6969125"/>
            <a:ext cx="6886575" cy="265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Künstliche Intelligenz ist entscheidend für die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Effizienzsteigerung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im Marketing. Sie ermöglicht personalisierte Ansprache, verbessert Entscheidungsprozesse und verschafft Unternehmen im Mittelstand wichtige Wettbewerbsvorteile in der digitalen Welt.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3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75974C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3249275" cy="2067009"/>
            <a:chOff x="0" y="0"/>
            <a:chExt cx="176657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6657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FFFFFF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Automatisierung im Marketing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6657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Effizienzsteigerung durch intelligente Lösungen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4308497" cy="2578100"/>
            <a:chOff x="0" y="0"/>
            <a:chExt cx="5744662" cy="34374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5744662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Zeitersparnis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0450"/>
              <a:ext cx="5744662" cy="23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KI spart </a:t>
              </a:r>
              <a:r>
                <a:rPr lang="en-US" b="true" sz="2000" spc="-30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wertvolle Zeit</a:t>
              </a: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bei Routineaufgaben wie E-Mail-Marketing und Kampagnenmanagement, was zu einer schnelleren Umsetzung von Projekten führt.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91388" y="5143500"/>
            <a:ext cx="4010025" cy="2901950"/>
            <a:chOff x="0" y="0"/>
            <a:chExt cx="5346700" cy="38692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53467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Produktivität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60450"/>
              <a:ext cx="5346700" cy="2808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Durch den Einsatz von KI-Technologien erhöht sich die Produktivität des Marketingteams erheblich, da repetitive Aufgaben automatisiert und Ressourcen optimal genutzt werden.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72950" y="5143500"/>
            <a:ext cx="4010025" cy="2578100"/>
            <a:chOff x="0" y="0"/>
            <a:chExt cx="5346700" cy="343746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0"/>
              <a:ext cx="53467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Kreativer Fokus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60450"/>
              <a:ext cx="5346700" cy="237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Marketing-Teams können sich auf </a:t>
              </a:r>
              <a:r>
                <a:rPr lang="en-US" b="true" sz="2000" spc="-30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kreative</a:t>
              </a: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und strategische Aufgaben konzentrieren, was die Innovationskraft und die Qualität der Marketingstrategien verbessert.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495A3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-54000">
              <a:off x="-10535" y="-9505"/>
              <a:ext cx="1241943" cy="1369976"/>
            </a:xfrm>
            <a:custGeom>
              <a:avLst/>
              <a:gdLst/>
              <a:ahLst/>
              <a:cxnLst/>
              <a:rect r="r" b="b" t="t" l="l"/>
              <a:pathLst>
                <a:path h="1369976" w="1241943">
                  <a:moveTo>
                    <a:pt x="21220" y="0"/>
                  </a:moveTo>
                  <a:lnTo>
                    <a:pt x="1241943" y="19177"/>
                  </a:lnTo>
                  <a:lnTo>
                    <a:pt x="1220723" y="1369976"/>
                  </a:lnTo>
                  <a:lnTo>
                    <a:pt x="0" y="1350800"/>
                  </a:lnTo>
                  <a:close/>
                </a:path>
              </a:pathLst>
            </a:custGeom>
            <a:blipFill>
              <a:blip r:embed="rId2"/>
              <a:stretch>
                <a:fillRect l="-44043" t="-623" r="-43831" b="-12849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771525"/>
            <a:ext cx="6886575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Präzise Zielgruppenansprache durch KI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69175"/>
            <a:ext cx="6886575" cy="225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KI ermöglicht eine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individuelle Kundenansprache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indem sie datenbasierte Insights und Predictive Analytics bereitstellt, um Zielgruppen genauer zu segmentieren und Marketingstrategien effektiver zu gestalten.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799580"/>
            <a:ext cx="6886575" cy="272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Generierung von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personalisierten Inhalten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für jede Zielgruppe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Schnelle Anpassung von Kampagneninhalten dank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KI-Tools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Unterstützung kreativer Prozesse durch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intelligente Algorithmen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750"/>
              </a:lnSpc>
            </a:pPr>
            <a:r>
              <a:rPr lang="en-US" sz="7500" spc="-225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Verbesserte Content-Erstellung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-59999">
              <a:off x="-11696" y="-10551"/>
              <a:ext cx="1244265" cy="1372068"/>
            </a:xfrm>
            <a:custGeom>
              <a:avLst/>
              <a:gdLst/>
              <a:ahLst/>
              <a:cxnLst/>
              <a:rect r="r" b="b" t="t" l="l"/>
              <a:pathLst>
                <a:path h="1372068" w="1244265">
                  <a:moveTo>
                    <a:pt x="23578" y="0"/>
                  </a:moveTo>
                  <a:lnTo>
                    <a:pt x="1244265" y="21307"/>
                  </a:lnTo>
                  <a:lnTo>
                    <a:pt x="1220687" y="1372068"/>
                  </a:lnTo>
                  <a:lnTo>
                    <a:pt x="0" y="1350761"/>
                  </a:lnTo>
                  <a:close/>
                </a:path>
              </a:pathLst>
            </a:custGeom>
            <a:blipFill>
              <a:blip r:embed="rId2"/>
              <a:stretch>
                <a:fillRect l="-18805" t="-1286" r="-46785" b="-827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6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75974C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2067009"/>
            <a:chOff x="0" y="0"/>
            <a:chExt cx="172593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FFFFFF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Echtzeit-Optimierung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KI-gestützte Anpassungen in Marketingkampagnen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5753100" cy="1901825"/>
            <a:chOff x="0" y="0"/>
            <a:chExt cx="7670800" cy="25357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76708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Vorher: Manuelle Anpassungen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0450"/>
              <a:ext cx="7670800" cy="1475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Manuelle Anpassungen erforderten </a:t>
              </a:r>
              <a:r>
                <a:rPr lang="en-US" b="true" sz="2000" spc="-30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zeitintensive Prozesse</a:t>
              </a: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die oft zu Verzögerungen führten und die Effizienz von Kampagnen beeinträchtigten.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5143500"/>
            <a:ext cx="5448300" cy="2225675"/>
            <a:chOff x="0" y="0"/>
            <a:chExt cx="7264400" cy="29675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7264400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Nachher: KI-gestützte Analyse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60450"/>
              <a:ext cx="7264400" cy="19071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Mit KI-gestützter Analyse werden Anpassungen in </a:t>
              </a:r>
              <a:r>
                <a:rPr lang="en-US" b="true" sz="2000" spc="-30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Echtzeit vorgenommen</a:t>
              </a:r>
              <a:r>
                <a:rPr lang="en-US" sz="2000" spc="-30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was die Performance erheblich verbessert und eine reaktionsschnelle Strategie ermöglicht.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81050"/>
            <a:ext cx="16954500" cy="847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65"/>
              </a:lnSpc>
            </a:pPr>
            <a:r>
              <a:rPr lang="en-US" sz="6365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Bessere Vorhersagen und Entscheidungsgrundlagen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05025" y="2463165"/>
            <a:ext cx="6886575" cy="1780223"/>
            <a:chOff x="0" y="0"/>
            <a:chExt cx="9182100" cy="237363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9182100" cy="669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Prognosen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295189"/>
              <a:ext cx="9182100" cy="107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Prognosen zu Kundenverhalten verbessern Marketingstrategien.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05025" y="7827169"/>
            <a:ext cx="6886575" cy="1826419"/>
            <a:chOff x="0" y="0"/>
            <a:chExt cx="9182100" cy="243522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9182100" cy="669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Trends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56783"/>
              <a:ext cx="9182100" cy="107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Vorhersagen zu Markttrends gestalten zukünftige Strategien.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734675" y="5149215"/>
            <a:ext cx="6886575" cy="1780223"/>
            <a:chOff x="0" y="0"/>
            <a:chExt cx="9182100" cy="237363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9182100" cy="669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ROI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295189"/>
              <a:ext cx="9182100" cy="107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Verbesserte ROI-Berechnung maximiert den Marketingerfolg.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105025" y="5141119"/>
            <a:ext cx="6886575" cy="1416844"/>
            <a:chOff x="0" y="0"/>
            <a:chExt cx="9182100" cy="188912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9182100" cy="669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Risiko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356783"/>
              <a:ext cx="9182100" cy="532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Minimierung von Risiko senkt unnötige Ausgaben.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66750" y="244792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6750" y="782574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6400" y="245364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6400" y="513969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6750" y="513397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02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734675" y="2463165"/>
            <a:ext cx="6886575" cy="1780223"/>
            <a:chOff x="0" y="0"/>
            <a:chExt cx="9182100" cy="237363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9525"/>
              <a:ext cx="9182100" cy="669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Budgetallokation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295189"/>
              <a:ext cx="9182100" cy="107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FFF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Datengetriebene Entscheidungen optimieren Ressourcenverteilung.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5A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75974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-6000">
              <a:off x="-1059" y="-663"/>
              <a:ext cx="816842" cy="1269275"/>
            </a:xfrm>
            <a:custGeom>
              <a:avLst/>
              <a:gdLst/>
              <a:ahLst/>
              <a:cxnLst/>
              <a:rect r="r" b="b" t="t" l="l"/>
              <a:pathLst>
                <a:path h="1269275" w="816842">
                  <a:moveTo>
                    <a:pt x="29080" y="0"/>
                  </a:moveTo>
                  <a:lnTo>
                    <a:pt x="789975" y="1328"/>
                  </a:lnTo>
                  <a:cubicBezTo>
                    <a:pt x="804840" y="1354"/>
                    <a:pt x="816868" y="13425"/>
                    <a:pt x="816842" y="28289"/>
                  </a:cubicBezTo>
                  <a:lnTo>
                    <a:pt x="814723" y="1242408"/>
                  </a:lnTo>
                  <a:cubicBezTo>
                    <a:pt x="814697" y="1257272"/>
                    <a:pt x="802627" y="1269301"/>
                    <a:pt x="787762" y="1269275"/>
                  </a:cubicBezTo>
                  <a:lnTo>
                    <a:pt x="26867" y="1267947"/>
                  </a:lnTo>
                  <a:cubicBezTo>
                    <a:pt x="12003" y="1267921"/>
                    <a:pt x="-26" y="1255850"/>
                    <a:pt x="0" y="1240986"/>
                  </a:cubicBezTo>
                  <a:lnTo>
                    <a:pt x="2119" y="26867"/>
                  </a:lnTo>
                  <a:cubicBezTo>
                    <a:pt x="2145" y="12003"/>
                    <a:pt x="14216" y="-26"/>
                    <a:pt x="29080" y="0"/>
                  </a:cubicBezTo>
                  <a:close/>
                </a:path>
              </a:pathLst>
            </a:custGeom>
            <a:blipFill>
              <a:blip r:embed="rId2"/>
              <a:stretch>
                <a:fillRect l="-73537" t="-9922" r="-82970" b="-5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01760"/>
            <a:ext cx="8324850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Nutzen Sie KI für Ihren Erfolg!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Zusammenfassung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Präsentation - 5 Vorteile von KI im Marketing</dc:description>
  <dc:identifier>DAHH08cuVW4</dc:identifier>
  <dcterms:modified xsi:type="dcterms:W3CDTF">2011-08-01T06:04:30Z</dcterms:modified>
  <cp:revision>1</cp:revision>
  <dc:title>Präsentation - 5 Vorteile von KI im Marketing</dc:title>
</cp:coreProperties>
</file>